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8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4.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2.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5.png"/><Relationship Id="rId6" Type="http://schemas.openxmlformats.org/officeDocument/2006/relationships/image" Target="../media/image60.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67.png"/><Relationship Id="rId12"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4.png"/><Relationship Id="rId14" Type="http://schemas.openxmlformats.org/officeDocument/2006/relationships/image" Target="../media/image81.png"/><Relationship Id="rId17" Type="http://schemas.openxmlformats.org/officeDocument/2006/relationships/image" Target="../media/image69.png"/><Relationship Id="rId16" Type="http://schemas.openxmlformats.org/officeDocument/2006/relationships/image" Target="../media/image66.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8.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73.png"/><Relationship Id="rId5"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90.png"/><Relationship Id="rId7"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80.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6.png"/><Relationship Id="rId13" Type="http://schemas.openxmlformats.org/officeDocument/2006/relationships/image" Target="../media/image41.png"/><Relationship Id="rId12" Type="http://schemas.openxmlformats.org/officeDocument/2006/relationships/image" Target="../media/image39.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52.png"/><Relationship Id="rId15" Type="http://schemas.openxmlformats.org/officeDocument/2006/relationships/image" Target="../media/image43.png"/><Relationship Id="rId14" Type="http://schemas.openxmlformats.org/officeDocument/2006/relationships/image" Target="../media/image40.png"/><Relationship Id="rId17" Type="http://schemas.openxmlformats.org/officeDocument/2006/relationships/image" Target="../media/image70.png"/><Relationship Id="rId16" Type="http://schemas.openxmlformats.org/officeDocument/2006/relationships/image" Target="../media/image48.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